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Tex Gyre Bonum Bold" charset="1" panose="00000800000000000000"/>
      <p:regular r:id="rId31"/>
    </p:embeddedFont>
    <p:embeddedFont>
      <p:font typeface="Tex Gyre Bonum" charset="1" panose="00000500000000000000"/>
      <p:regular r:id="rId32"/>
    </p:embeddedFont>
    <p:embeddedFont>
      <p:font typeface="Open Sauce Bold" charset="1" panose="00000800000000000000"/>
      <p:regular r:id="rId33"/>
    </p:embeddedFont>
    <p:embeddedFont>
      <p:font typeface="Open Sauce" charset="1" panose="00000500000000000000"/>
      <p:regular r:id="rId34"/>
    </p:embeddedFont>
    <p:embeddedFont>
      <p:font typeface="Poppins" charset="1" panose="000005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27773" y="4163622"/>
            <a:ext cx="110236" cy="2818996"/>
            <a:chOff x="0" y="0"/>
            <a:chExt cx="26312" cy="67285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312" cy="672855"/>
            </a:xfrm>
            <a:custGeom>
              <a:avLst/>
              <a:gdLst/>
              <a:ahLst/>
              <a:cxnLst/>
              <a:rect r="r" b="b" t="t" l="l"/>
              <a:pathLst>
                <a:path h="672855" w="26312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2777871" y="-207071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07112" y="691671"/>
            <a:ext cx="15980888" cy="2808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151"/>
              </a:lnSpc>
              <a:spcBef>
                <a:spcPct val="0"/>
              </a:spcBef>
            </a:pPr>
            <a:r>
              <a:rPr lang="en-US" b="true" sz="8080" spc="40">
                <a:solidFill>
                  <a:srgbClr val="1C5739"/>
                </a:solidFill>
                <a:latin typeface="Tex Gyre Bonum Bold"/>
                <a:ea typeface="Tex Gyre Bonum Bold"/>
                <a:cs typeface="Tex Gyre Bonum Bold"/>
                <a:sym typeface="Tex Gyre Bonum Bold"/>
              </a:rPr>
              <a:t>CozyHeaven - Hotel Booking Management System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548476" y="3973003"/>
            <a:ext cx="13498161" cy="2064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06"/>
              </a:lnSpc>
            </a:pPr>
            <a:r>
              <a:rPr lang="en-US" sz="4699" spc="272">
                <a:solidFill>
                  <a:srgbClr val="231F2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Trainer : Mr.Javeed Mohammed</a:t>
            </a:r>
          </a:p>
          <a:p>
            <a:pPr algn="l">
              <a:lnSpc>
                <a:spcPts val="8506"/>
              </a:lnSpc>
            </a:pPr>
            <a:r>
              <a:rPr lang="en-US" sz="4699" spc="272">
                <a:solidFill>
                  <a:srgbClr val="231F2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Trainee: Dhanashree 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928374" y="1312759"/>
            <a:ext cx="15632495" cy="7484057"/>
          </a:xfrm>
          <a:custGeom>
            <a:avLst/>
            <a:gdLst/>
            <a:ahLst/>
            <a:cxnLst/>
            <a:rect r="r" b="b" t="t" l="l"/>
            <a:pathLst>
              <a:path h="7484057" w="15632495">
                <a:moveTo>
                  <a:pt x="0" y="0"/>
                </a:moveTo>
                <a:lnTo>
                  <a:pt x="15632495" y="0"/>
                </a:lnTo>
                <a:lnTo>
                  <a:pt x="15632495" y="7484057"/>
                </a:lnTo>
                <a:lnTo>
                  <a:pt x="0" y="7484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28374" y="168889"/>
            <a:ext cx="8487683" cy="72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5"/>
              </a:lnSpc>
            </a:pPr>
            <a:r>
              <a:rPr lang="en-US" sz="4315" spc="422">
                <a:solidFill>
                  <a:srgbClr val="231F2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Guest - search rooms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928374" y="1423989"/>
            <a:ext cx="15542008" cy="7382454"/>
          </a:xfrm>
          <a:custGeom>
            <a:avLst/>
            <a:gdLst/>
            <a:ahLst/>
            <a:cxnLst/>
            <a:rect r="r" b="b" t="t" l="l"/>
            <a:pathLst>
              <a:path h="7382454" w="15542008">
                <a:moveTo>
                  <a:pt x="0" y="0"/>
                </a:moveTo>
                <a:lnTo>
                  <a:pt x="15542008" y="0"/>
                </a:lnTo>
                <a:lnTo>
                  <a:pt x="15542008" y="7382454"/>
                </a:lnTo>
                <a:lnTo>
                  <a:pt x="0" y="73824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28374" y="168889"/>
            <a:ext cx="8487683" cy="72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5"/>
              </a:lnSpc>
            </a:pPr>
            <a:r>
              <a:rPr lang="en-US" sz="4315" spc="422">
                <a:solidFill>
                  <a:srgbClr val="231F2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Guest - book room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097748" y="1388673"/>
            <a:ext cx="15389263" cy="7406083"/>
          </a:xfrm>
          <a:custGeom>
            <a:avLst/>
            <a:gdLst/>
            <a:ahLst/>
            <a:cxnLst/>
            <a:rect r="r" b="b" t="t" l="l"/>
            <a:pathLst>
              <a:path h="7406083" w="15389263">
                <a:moveTo>
                  <a:pt x="0" y="0"/>
                </a:moveTo>
                <a:lnTo>
                  <a:pt x="15389263" y="0"/>
                </a:lnTo>
                <a:lnTo>
                  <a:pt x="15389263" y="7406083"/>
                </a:lnTo>
                <a:lnTo>
                  <a:pt x="0" y="74060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28374" y="168889"/>
            <a:ext cx="8487683" cy="72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5"/>
              </a:lnSpc>
            </a:pPr>
            <a:r>
              <a:rPr lang="en-US" sz="4315" spc="422">
                <a:solidFill>
                  <a:srgbClr val="231F2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Guest - do payment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928374" y="1394416"/>
            <a:ext cx="15858811" cy="7552759"/>
          </a:xfrm>
          <a:custGeom>
            <a:avLst/>
            <a:gdLst/>
            <a:ahLst/>
            <a:cxnLst/>
            <a:rect r="r" b="b" t="t" l="l"/>
            <a:pathLst>
              <a:path h="7552759" w="15858811">
                <a:moveTo>
                  <a:pt x="0" y="0"/>
                </a:moveTo>
                <a:lnTo>
                  <a:pt x="15858810" y="0"/>
                </a:lnTo>
                <a:lnTo>
                  <a:pt x="15858810" y="7552758"/>
                </a:lnTo>
                <a:lnTo>
                  <a:pt x="0" y="75527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28374" y="168889"/>
            <a:ext cx="11954229" cy="72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5"/>
              </a:lnSpc>
            </a:pPr>
            <a:r>
              <a:rPr lang="en-US" sz="4315" spc="422">
                <a:solidFill>
                  <a:srgbClr val="231F2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Guest - payment successful page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928374" y="1341012"/>
            <a:ext cx="15828723" cy="7498857"/>
          </a:xfrm>
          <a:custGeom>
            <a:avLst/>
            <a:gdLst/>
            <a:ahLst/>
            <a:cxnLst/>
            <a:rect r="r" b="b" t="t" l="l"/>
            <a:pathLst>
              <a:path h="7498857" w="15828723">
                <a:moveTo>
                  <a:pt x="0" y="0"/>
                </a:moveTo>
                <a:lnTo>
                  <a:pt x="15828723" y="0"/>
                </a:lnTo>
                <a:lnTo>
                  <a:pt x="15828723" y="7498858"/>
                </a:lnTo>
                <a:lnTo>
                  <a:pt x="0" y="7498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28374" y="168889"/>
            <a:ext cx="10153426" cy="72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5"/>
              </a:lnSpc>
            </a:pPr>
            <a:r>
              <a:rPr lang="en-US" sz="4315" spc="422">
                <a:solidFill>
                  <a:srgbClr val="231F2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Guest - view other user reviews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0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928374" y="1418508"/>
            <a:ext cx="15643011" cy="7449984"/>
          </a:xfrm>
          <a:custGeom>
            <a:avLst/>
            <a:gdLst/>
            <a:ahLst/>
            <a:cxnLst/>
            <a:rect r="r" b="b" t="t" l="l"/>
            <a:pathLst>
              <a:path h="7449984" w="15643011">
                <a:moveTo>
                  <a:pt x="0" y="0"/>
                </a:moveTo>
                <a:lnTo>
                  <a:pt x="15643011" y="0"/>
                </a:lnTo>
                <a:lnTo>
                  <a:pt x="15643011" y="7449984"/>
                </a:lnTo>
                <a:lnTo>
                  <a:pt x="0" y="7449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28374" y="168889"/>
            <a:ext cx="13800052" cy="147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5"/>
              </a:lnSpc>
            </a:pPr>
            <a:r>
              <a:rPr lang="en-US" sz="4315" spc="422">
                <a:solidFill>
                  <a:srgbClr val="231F2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Guest - cancel booking and add reviews</a:t>
            </a:r>
          </a:p>
          <a:p>
            <a:pPr algn="l">
              <a:lnSpc>
                <a:spcPts val="5955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210298" y="1491519"/>
            <a:ext cx="15396317" cy="7313250"/>
          </a:xfrm>
          <a:custGeom>
            <a:avLst/>
            <a:gdLst/>
            <a:ahLst/>
            <a:cxnLst/>
            <a:rect r="r" b="b" t="t" l="l"/>
            <a:pathLst>
              <a:path h="7313250" w="15396317">
                <a:moveTo>
                  <a:pt x="0" y="0"/>
                </a:moveTo>
                <a:lnTo>
                  <a:pt x="15396317" y="0"/>
                </a:lnTo>
                <a:lnTo>
                  <a:pt x="15396317" y="7313251"/>
                </a:lnTo>
                <a:lnTo>
                  <a:pt x="0" y="73132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28374" y="168889"/>
            <a:ext cx="12562000" cy="72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5"/>
              </a:lnSpc>
            </a:pPr>
            <a:r>
              <a:rPr lang="en-US" sz="4315" spc="422">
                <a:solidFill>
                  <a:srgbClr val="231F2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Guest - view and edit their profile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261035" y="2117377"/>
            <a:ext cx="14998265" cy="7255411"/>
          </a:xfrm>
          <a:custGeom>
            <a:avLst/>
            <a:gdLst/>
            <a:ahLst/>
            <a:cxnLst/>
            <a:rect r="r" b="b" t="t" l="l"/>
            <a:pathLst>
              <a:path h="7255411" w="14998265">
                <a:moveTo>
                  <a:pt x="0" y="0"/>
                </a:moveTo>
                <a:lnTo>
                  <a:pt x="14998265" y="0"/>
                </a:lnTo>
                <a:lnTo>
                  <a:pt x="14998265" y="7255411"/>
                </a:lnTo>
                <a:lnTo>
                  <a:pt x="0" y="72554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28374" y="168889"/>
            <a:ext cx="14543075" cy="147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5"/>
              </a:lnSpc>
            </a:pPr>
            <a:r>
              <a:rPr lang="en-US" sz="4315" spc="422">
                <a:solidFill>
                  <a:srgbClr val="231F2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Owner - view their hotels and bookings made by the guest to their hotel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345359" y="1539180"/>
            <a:ext cx="15043707" cy="7258589"/>
          </a:xfrm>
          <a:custGeom>
            <a:avLst/>
            <a:gdLst/>
            <a:ahLst/>
            <a:cxnLst/>
            <a:rect r="r" b="b" t="t" l="l"/>
            <a:pathLst>
              <a:path h="7258589" w="15043707">
                <a:moveTo>
                  <a:pt x="0" y="0"/>
                </a:moveTo>
                <a:lnTo>
                  <a:pt x="15043707" y="0"/>
                </a:lnTo>
                <a:lnTo>
                  <a:pt x="15043707" y="7258589"/>
                </a:lnTo>
                <a:lnTo>
                  <a:pt x="0" y="72585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28374" y="168889"/>
            <a:ext cx="16208626" cy="72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5"/>
              </a:lnSpc>
            </a:pPr>
            <a:r>
              <a:rPr lang="en-US" sz="4315" spc="422">
                <a:solidFill>
                  <a:srgbClr val="231F2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Owner - Add rooms and view reviews to their hotel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232808" y="1454883"/>
            <a:ext cx="14891299" cy="7110595"/>
          </a:xfrm>
          <a:custGeom>
            <a:avLst/>
            <a:gdLst/>
            <a:ahLst/>
            <a:cxnLst/>
            <a:rect r="r" b="b" t="t" l="l"/>
            <a:pathLst>
              <a:path h="7110595" w="14891299">
                <a:moveTo>
                  <a:pt x="0" y="0"/>
                </a:moveTo>
                <a:lnTo>
                  <a:pt x="14891299" y="0"/>
                </a:lnTo>
                <a:lnTo>
                  <a:pt x="14891299" y="7110595"/>
                </a:lnTo>
                <a:lnTo>
                  <a:pt x="0" y="711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28374" y="168889"/>
            <a:ext cx="8487683" cy="72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5"/>
              </a:lnSpc>
            </a:pPr>
            <a:r>
              <a:rPr lang="en-US" sz="4315" spc="422">
                <a:solidFill>
                  <a:srgbClr val="231F2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Owner - room added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928374" y="111739"/>
            <a:ext cx="13382935" cy="1315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Project Description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28374" y="2285413"/>
            <a:ext cx="14592758" cy="6716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72"/>
              </a:lnSpc>
            </a:pPr>
            <a:r>
              <a:rPr lang="en-US" sz="3299" spc="191" b="true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CozyHeaven</a:t>
            </a:r>
            <a:r>
              <a:rPr lang="en-US" sz="3299" spc="191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 - Hotel Booking Management System CozyHeaven is a full-stack hotel booking management web application built using Spring Boot (Java) for the backend and Angular for the frontend.</a:t>
            </a:r>
          </a:p>
          <a:p>
            <a:pPr algn="l">
              <a:lnSpc>
                <a:spcPts val="5972"/>
              </a:lnSpc>
            </a:pPr>
            <a:r>
              <a:rPr lang="en-US" sz="3299" spc="191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It contains 3 core modules:</a:t>
            </a:r>
          </a:p>
          <a:p>
            <a:pPr algn="l">
              <a:lnSpc>
                <a:spcPts val="5972"/>
              </a:lnSpc>
            </a:pPr>
            <a:r>
              <a:rPr lang="en-US" sz="3299" spc="191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-&gt; Guest Dashboard</a:t>
            </a:r>
          </a:p>
          <a:p>
            <a:pPr algn="l">
              <a:lnSpc>
                <a:spcPts val="5972"/>
              </a:lnSpc>
            </a:pPr>
            <a:r>
              <a:rPr lang="en-US" sz="3299" spc="191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-&gt; Owner Dashboard</a:t>
            </a:r>
          </a:p>
          <a:p>
            <a:pPr algn="l">
              <a:lnSpc>
                <a:spcPts val="5972"/>
              </a:lnSpc>
            </a:pPr>
            <a:r>
              <a:rPr lang="en-US" sz="3299" spc="191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-&gt; Admin Dashboard</a:t>
            </a:r>
          </a:p>
          <a:p>
            <a:pPr algn="l">
              <a:lnSpc>
                <a:spcPts val="5972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120258" y="1619516"/>
            <a:ext cx="15139042" cy="7209969"/>
          </a:xfrm>
          <a:custGeom>
            <a:avLst/>
            <a:gdLst/>
            <a:ahLst/>
            <a:cxnLst/>
            <a:rect r="r" b="b" t="t" l="l"/>
            <a:pathLst>
              <a:path h="7209969" w="15139042">
                <a:moveTo>
                  <a:pt x="0" y="0"/>
                </a:moveTo>
                <a:lnTo>
                  <a:pt x="15139042" y="0"/>
                </a:lnTo>
                <a:lnTo>
                  <a:pt x="15139042" y="7209969"/>
                </a:lnTo>
                <a:lnTo>
                  <a:pt x="0" y="72099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28374" y="168889"/>
            <a:ext cx="13034711" cy="72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5"/>
              </a:lnSpc>
            </a:pPr>
            <a:r>
              <a:rPr lang="en-US" sz="4315" spc="422">
                <a:solidFill>
                  <a:srgbClr val="231F2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Admin - Lists hotels in the web app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063612" y="1754576"/>
            <a:ext cx="15195688" cy="7236946"/>
          </a:xfrm>
          <a:custGeom>
            <a:avLst/>
            <a:gdLst/>
            <a:ahLst/>
            <a:cxnLst/>
            <a:rect r="r" b="b" t="t" l="l"/>
            <a:pathLst>
              <a:path h="7236946" w="15195688">
                <a:moveTo>
                  <a:pt x="0" y="0"/>
                </a:moveTo>
                <a:lnTo>
                  <a:pt x="15195688" y="0"/>
                </a:lnTo>
                <a:lnTo>
                  <a:pt x="15195688" y="7236947"/>
                </a:lnTo>
                <a:lnTo>
                  <a:pt x="0" y="72369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28374" y="168889"/>
            <a:ext cx="11436498" cy="72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5"/>
              </a:lnSpc>
            </a:pPr>
            <a:r>
              <a:rPr lang="en-US" sz="4315" spc="422">
                <a:solidFill>
                  <a:srgbClr val="231F2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Admin - search hotel by id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928374" y="1405756"/>
            <a:ext cx="15821140" cy="7475488"/>
          </a:xfrm>
          <a:custGeom>
            <a:avLst/>
            <a:gdLst/>
            <a:ahLst/>
            <a:cxnLst/>
            <a:rect r="r" b="b" t="t" l="l"/>
            <a:pathLst>
              <a:path h="7475488" w="15821140">
                <a:moveTo>
                  <a:pt x="0" y="0"/>
                </a:moveTo>
                <a:lnTo>
                  <a:pt x="15821139" y="0"/>
                </a:lnTo>
                <a:lnTo>
                  <a:pt x="15821139" y="7475488"/>
                </a:lnTo>
                <a:lnTo>
                  <a:pt x="0" y="74754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28374" y="168889"/>
            <a:ext cx="8487683" cy="72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5"/>
              </a:lnSpc>
            </a:pPr>
            <a:r>
              <a:rPr lang="en-US" sz="4315" spc="422">
                <a:solidFill>
                  <a:srgbClr val="231F2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Guest - Add hotel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928374" y="1454545"/>
            <a:ext cx="15274278" cy="7274375"/>
          </a:xfrm>
          <a:custGeom>
            <a:avLst/>
            <a:gdLst/>
            <a:ahLst/>
            <a:cxnLst/>
            <a:rect r="r" b="b" t="t" l="l"/>
            <a:pathLst>
              <a:path h="7274375" w="15274278">
                <a:moveTo>
                  <a:pt x="0" y="0"/>
                </a:moveTo>
                <a:lnTo>
                  <a:pt x="15274277" y="0"/>
                </a:lnTo>
                <a:lnTo>
                  <a:pt x="15274277" y="7274375"/>
                </a:lnTo>
                <a:lnTo>
                  <a:pt x="0" y="72743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28374" y="168889"/>
            <a:ext cx="8487683" cy="72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5"/>
              </a:lnSpc>
            </a:pPr>
            <a:r>
              <a:rPr lang="en-US" sz="4315" spc="422">
                <a:solidFill>
                  <a:srgbClr val="231F2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Admin - Manage guests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928374" y="1509135"/>
            <a:ext cx="15424361" cy="7268730"/>
          </a:xfrm>
          <a:custGeom>
            <a:avLst/>
            <a:gdLst/>
            <a:ahLst/>
            <a:cxnLst/>
            <a:rect r="r" b="b" t="t" l="l"/>
            <a:pathLst>
              <a:path h="7268730" w="15424361">
                <a:moveTo>
                  <a:pt x="0" y="0"/>
                </a:moveTo>
                <a:lnTo>
                  <a:pt x="15424360" y="0"/>
                </a:lnTo>
                <a:lnTo>
                  <a:pt x="15424360" y="7268730"/>
                </a:lnTo>
                <a:lnTo>
                  <a:pt x="0" y="72687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28374" y="168889"/>
            <a:ext cx="16163606" cy="72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5"/>
              </a:lnSpc>
            </a:pPr>
            <a:r>
              <a:rPr lang="en-US" sz="4315" spc="422">
                <a:solidFill>
                  <a:srgbClr val="231F2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Admin - Manage owners and search filter is given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944719" y="3671411"/>
            <a:ext cx="10689454" cy="1574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262"/>
              </a:lnSpc>
            </a:pPr>
            <a:r>
              <a:rPr lang="en-US" sz="8885" spc="870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928374" y="111739"/>
            <a:ext cx="13382935" cy="1315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Module Description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28374" y="1902993"/>
            <a:ext cx="15808300" cy="8643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3"/>
              </a:lnSpc>
            </a:pPr>
            <a:r>
              <a:rPr lang="en-US" sz="2399" spc="139" b="true">
                <a:solidFill>
                  <a:srgbClr val="1C573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👤 Guest Dashboard </a:t>
            </a:r>
          </a:p>
          <a:p>
            <a:pPr algn="l">
              <a:lnSpc>
                <a:spcPts val="4343"/>
              </a:lnSpc>
            </a:pPr>
            <a:r>
              <a:rPr lang="en-US" sz="2399" spc="13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-&gt; Search hotels and rooms by location, check-in/check-out dates, and filters.</a:t>
            </a:r>
          </a:p>
          <a:p>
            <a:pPr algn="l">
              <a:lnSpc>
                <a:spcPts val="4343"/>
              </a:lnSpc>
            </a:pPr>
            <a:r>
              <a:rPr lang="en-US" sz="2399" spc="13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-&gt; Book and cancel rooms.</a:t>
            </a:r>
          </a:p>
          <a:p>
            <a:pPr algn="l">
              <a:lnSpc>
                <a:spcPts val="4343"/>
              </a:lnSpc>
            </a:pPr>
            <a:r>
              <a:rPr lang="en-US" sz="2399" spc="13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-&gt; Make secure payments.</a:t>
            </a:r>
          </a:p>
          <a:p>
            <a:pPr algn="l">
              <a:lnSpc>
                <a:spcPts val="4343"/>
              </a:lnSpc>
            </a:pPr>
            <a:r>
              <a:rPr lang="en-US" sz="2399" spc="13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-&gt; View and edit personal profile.</a:t>
            </a:r>
          </a:p>
          <a:p>
            <a:pPr algn="l">
              <a:lnSpc>
                <a:spcPts val="4343"/>
              </a:lnSpc>
            </a:pPr>
            <a:r>
              <a:rPr lang="en-US" sz="2399" spc="139" b="true">
                <a:solidFill>
                  <a:srgbClr val="1C573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🏨 Owner Dashboard </a:t>
            </a:r>
          </a:p>
          <a:p>
            <a:pPr algn="l">
              <a:lnSpc>
                <a:spcPts val="4343"/>
              </a:lnSpc>
            </a:pPr>
            <a:r>
              <a:rPr lang="en-US" sz="2399" spc="13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-&gt; Confirm or reject bookings.</a:t>
            </a:r>
          </a:p>
          <a:p>
            <a:pPr algn="l">
              <a:lnSpc>
                <a:spcPts val="4343"/>
              </a:lnSpc>
            </a:pPr>
            <a:r>
              <a:rPr lang="en-US" sz="2399" spc="13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-&gt; Manage existing bookings.</a:t>
            </a:r>
          </a:p>
          <a:p>
            <a:pPr algn="l">
              <a:lnSpc>
                <a:spcPts val="4343"/>
              </a:lnSpc>
            </a:pPr>
            <a:r>
              <a:rPr lang="en-US" sz="2399" spc="13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-&gt; Add and manage rooms for their hotels.</a:t>
            </a:r>
          </a:p>
          <a:p>
            <a:pPr algn="l">
              <a:lnSpc>
                <a:spcPts val="4343"/>
              </a:lnSpc>
            </a:pPr>
            <a:r>
              <a:rPr lang="en-US" sz="2399" spc="13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-&gt;</a:t>
            </a:r>
            <a:r>
              <a:rPr lang="en-US" sz="2399" spc="13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 Update owner profile.</a:t>
            </a:r>
          </a:p>
          <a:p>
            <a:pPr algn="l">
              <a:lnSpc>
                <a:spcPts val="4343"/>
              </a:lnSpc>
            </a:pPr>
            <a:r>
              <a:rPr lang="en-US" sz="2399" spc="139" b="true">
                <a:solidFill>
                  <a:srgbClr val="1C573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👨‍💼</a:t>
            </a:r>
            <a:r>
              <a:rPr lang="en-US" sz="2399" spc="139" b="true">
                <a:solidFill>
                  <a:srgbClr val="1C573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Admin Dashboard</a:t>
            </a:r>
          </a:p>
          <a:p>
            <a:pPr algn="l">
              <a:lnSpc>
                <a:spcPts val="4343"/>
              </a:lnSpc>
            </a:pPr>
            <a:r>
              <a:rPr lang="en-US" sz="2399" spc="13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 -&gt; Add and manage hotels on the platform.</a:t>
            </a:r>
          </a:p>
          <a:p>
            <a:pPr algn="l">
              <a:lnSpc>
                <a:spcPts val="4343"/>
              </a:lnSpc>
            </a:pPr>
            <a:r>
              <a:rPr lang="en-US" sz="2399" spc="13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-&gt; Manage user and owner accounts.</a:t>
            </a:r>
          </a:p>
          <a:p>
            <a:pPr algn="l">
              <a:lnSpc>
                <a:spcPts val="4343"/>
              </a:lnSpc>
            </a:pPr>
            <a:r>
              <a:rPr lang="en-US" sz="2399" spc="13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-&gt; View overall system data.</a:t>
            </a:r>
          </a:p>
          <a:p>
            <a:pPr algn="l">
              <a:lnSpc>
                <a:spcPts val="4343"/>
              </a:lnSpc>
            </a:pPr>
          </a:p>
          <a:p>
            <a:pPr algn="l">
              <a:lnSpc>
                <a:spcPts val="4343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928374" y="111739"/>
            <a:ext cx="15476368" cy="1315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Tech Stack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28374" y="1610112"/>
            <a:ext cx="15965870" cy="5964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72"/>
              </a:lnSpc>
            </a:pPr>
          </a:p>
          <a:p>
            <a:pPr algn="l">
              <a:lnSpc>
                <a:spcPts val="5972"/>
              </a:lnSpc>
            </a:pPr>
            <a:r>
              <a:rPr lang="en-US" sz="3299" spc="191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Frontend : Angular</a:t>
            </a:r>
          </a:p>
          <a:p>
            <a:pPr algn="l">
              <a:lnSpc>
                <a:spcPts val="5972"/>
              </a:lnSpc>
            </a:pPr>
            <a:r>
              <a:rPr lang="en-US" sz="3299" spc="191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Backend : Spring Boot (Java)</a:t>
            </a:r>
          </a:p>
          <a:p>
            <a:pPr algn="l">
              <a:lnSpc>
                <a:spcPts val="5972"/>
              </a:lnSpc>
            </a:pPr>
            <a:r>
              <a:rPr lang="en-US" sz="3299" spc="191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Database : MySQL</a:t>
            </a:r>
          </a:p>
          <a:p>
            <a:pPr algn="l">
              <a:lnSpc>
                <a:spcPts val="5972"/>
              </a:lnSpc>
            </a:pPr>
            <a:r>
              <a:rPr lang="en-US" sz="3299" spc="191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Auth : JWT tokens</a:t>
            </a:r>
          </a:p>
          <a:p>
            <a:pPr algn="l">
              <a:lnSpc>
                <a:spcPts val="5972"/>
              </a:lnSpc>
            </a:pPr>
            <a:r>
              <a:rPr lang="en-US" sz="3299" spc="191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Tools : VS Code, Eclipse STS ,Docker(for deployment of project)</a:t>
            </a:r>
          </a:p>
          <a:p>
            <a:pPr algn="l">
              <a:lnSpc>
                <a:spcPts val="5972"/>
              </a:lnSpc>
            </a:pPr>
          </a:p>
          <a:p>
            <a:pPr algn="l">
              <a:lnSpc>
                <a:spcPts val="5972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928374" y="1401515"/>
            <a:ext cx="15673234" cy="7483969"/>
          </a:xfrm>
          <a:custGeom>
            <a:avLst/>
            <a:gdLst/>
            <a:ahLst/>
            <a:cxnLst/>
            <a:rect r="r" b="b" t="t" l="l"/>
            <a:pathLst>
              <a:path h="7483969" w="15673234">
                <a:moveTo>
                  <a:pt x="0" y="0"/>
                </a:moveTo>
                <a:lnTo>
                  <a:pt x="15673234" y="0"/>
                </a:lnTo>
                <a:lnTo>
                  <a:pt x="15673234" y="7483970"/>
                </a:lnTo>
                <a:lnTo>
                  <a:pt x="0" y="74839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28374" y="168889"/>
            <a:ext cx="8487683" cy="72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5"/>
              </a:lnSpc>
            </a:pPr>
            <a:r>
              <a:rPr lang="en-US" sz="4315" spc="422">
                <a:solidFill>
                  <a:srgbClr val="231F2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Registration Page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25783" y="1186270"/>
            <a:ext cx="15895574" cy="8404785"/>
          </a:xfrm>
          <a:custGeom>
            <a:avLst/>
            <a:gdLst/>
            <a:ahLst/>
            <a:cxnLst/>
            <a:rect r="r" b="b" t="t" l="l"/>
            <a:pathLst>
              <a:path h="8404785" w="15895574">
                <a:moveTo>
                  <a:pt x="0" y="0"/>
                </a:moveTo>
                <a:lnTo>
                  <a:pt x="15895575" y="0"/>
                </a:lnTo>
                <a:lnTo>
                  <a:pt x="15895575" y="8404785"/>
                </a:lnTo>
                <a:lnTo>
                  <a:pt x="0" y="84047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28374" y="168889"/>
            <a:ext cx="10693666" cy="72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5"/>
              </a:lnSpc>
            </a:pPr>
            <a:r>
              <a:rPr lang="en-US" sz="4315" spc="422">
                <a:solidFill>
                  <a:srgbClr val="231F2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Deployed project in Docker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904467" y="1274802"/>
            <a:ext cx="15354833" cy="7331933"/>
          </a:xfrm>
          <a:custGeom>
            <a:avLst/>
            <a:gdLst/>
            <a:ahLst/>
            <a:cxnLst/>
            <a:rect r="r" b="b" t="t" l="l"/>
            <a:pathLst>
              <a:path h="7331933" w="15354833">
                <a:moveTo>
                  <a:pt x="0" y="0"/>
                </a:moveTo>
                <a:lnTo>
                  <a:pt x="15354833" y="0"/>
                </a:lnTo>
                <a:lnTo>
                  <a:pt x="15354833" y="7331933"/>
                </a:lnTo>
                <a:lnTo>
                  <a:pt x="0" y="7331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28374" y="168889"/>
            <a:ext cx="8487683" cy="72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5"/>
              </a:lnSpc>
            </a:pPr>
            <a:r>
              <a:rPr lang="en-US" sz="4315" spc="422">
                <a:solidFill>
                  <a:srgbClr val="231F2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Login Page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09448" y="1899340"/>
            <a:ext cx="15549852" cy="7502804"/>
          </a:xfrm>
          <a:custGeom>
            <a:avLst/>
            <a:gdLst/>
            <a:ahLst/>
            <a:cxnLst/>
            <a:rect r="r" b="b" t="t" l="l"/>
            <a:pathLst>
              <a:path h="7502804" w="15549852">
                <a:moveTo>
                  <a:pt x="0" y="0"/>
                </a:moveTo>
                <a:lnTo>
                  <a:pt x="15549852" y="0"/>
                </a:lnTo>
                <a:lnTo>
                  <a:pt x="15549852" y="7502804"/>
                </a:lnTo>
                <a:lnTo>
                  <a:pt x="0" y="75028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28374" y="168889"/>
            <a:ext cx="8487683" cy="72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5"/>
              </a:lnSpc>
            </a:pPr>
            <a:r>
              <a:rPr lang="en-US" sz="4315" spc="422">
                <a:solidFill>
                  <a:srgbClr val="231F2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Login Page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928374" y="1428910"/>
            <a:ext cx="15760051" cy="7325644"/>
          </a:xfrm>
          <a:custGeom>
            <a:avLst/>
            <a:gdLst/>
            <a:ahLst/>
            <a:cxnLst/>
            <a:rect r="r" b="b" t="t" l="l"/>
            <a:pathLst>
              <a:path h="7325644" w="15760051">
                <a:moveTo>
                  <a:pt x="0" y="0"/>
                </a:moveTo>
                <a:lnTo>
                  <a:pt x="15760050" y="0"/>
                </a:lnTo>
                <a:lnTo>
                  <a:pt x="15760050" y="7325644"/>
                </a:lnTo>
                <a:lnTo>
                  <a:pt x="0" y="73256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58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28374" y="168889"/>
            <a:ext cx="8487683" cy="72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5"/>
              </a:lnSpc>
            </a:pPr>
            <a:r>
              <a:rPr lang="en-US" sz="4315" spc="422">
                <a:solidFill>
                  <a:srgbClr val="231F2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Guest-search hotels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DAGrJIqCnJ0</dc:identifier>
  <dcterms:modified xsi:type="dcterms:W3CDTF">2011-08-01T06:04:30Z</dcterms:modified>
  <cp:revision>1</cp:revision>
  <dc:title>CozyHeaven - Hotel Booking Management System</dc:title>
</cp:coreProperties>
</file>